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League Gothic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acial Indifference Bold" panose="020B0604020202020204" charset="0"/>
      <p:regular r:id="rId12"/>
    </p:embeddedFont>
    <p:embeddedFont>
      <p:font typeface="Arial Black" panose="020B0A04020102020204" pitchFamily="34" charset="0"/>
      <p:bold r:id="rId13"/>
    </p:embeddedFont>
    <p:embeddedFont>
      <p:font typeface="Poppin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65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B2D1B-111A-465E-ABCC-8039F37AAD18}" type="datetimeFigureOut">
              <a:rPr lang="pt-BR" smtClean="0"/>
              <a:t>08/09/2025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D8A5-9901-46C9-A1F2-9DD75D52CF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14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3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72391" y="-145734"/>
            <a:ext cx="9060830" cy="160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31"/>
              </a:lnSpc>
            </a:pPr>
            <a:r>
              <a:rPr lang="en-US" sz="6600" dirty="0" smtClean="0">
                <a:solidFill>
                  <a:schemeClr val="bg1"/>
                </a:solidFill>
                <a:latin typeface="Arial Black" panose="020B0A04020102020204" pitchFamily="34" charset="0"/>
                <a:ea typeface="League Gothic"/>
                <a:cs typeface="League Gothic"/>
                <a:sym typeface="League Gothic"/>
              </a:rPr>
              <a:t>VIII SEMAT</a:t>
            </a:r>
            <a:endParaRPr lang="en-US" sz="6600" dirty="0">
              <a:solidFill>
                <a:schemeClr val="bg1"/>
              </a:solidFill>
              <a:latin typeface="Arial Black" panose="020B0A04020102020204" pitchFamily="34" charset="0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39049" y="1265655"/>
            <a:ext cx="10527514" cy="494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71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Glacial Indifference Bold"/>
                <a:cs typeface="Glacial Indifference Bold"/>
                <a:sym typeface="Glacial Indifference Bold"/>
              </a:rPr>
              <a:t>SEMANA DA MATEMÁTICA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41862" y="3298916"/>
            <a:ext cx="10950429" cy="19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7"/>
              </a:lnSpc>
            </a:pPr>
            <a:r>
              <a:rPr lang="en-US" sz="7650" b="1" dirty="0" err="1">
                <a:solidFill>
                  <a:schemeClr val="bg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Título</a:t>
            </a:r>
            <a:r>
              <a:rPr lang="en-US" sz="7650" b="1" dirty="0">
                <a:solidFill>
                  <a:schemeClr val="bg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da Palestra/Mesa/</a:t>
            </a:r>
            <a:r>
              <a:rPr lang="en-US" sz="7650" b="1" dirty="0" err="1">
                <a:solidFill>
                  <a:schemeClr val="bg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Oficina</a:t>
            </a:r>
            <a:r>
              <a:rPr lang="en-US" sz="7650" b="1" dirty="0">
                <a:solidFill>
                  <a:schemeClr val="bg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1862" y="5841662"/>
            <a:ext cx="6454391" cy="48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0"/>
              </a:lnSpc>
            </a:pP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Prof(a).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Dr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(a). XXXXX -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instituição</a:t>
            </a:r>
            <a:endParaRPr lang="en-US" sz="2879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762500"/>
            <a:ext cx="9407223" cy="510555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420100"/>
            <a:ext cx="4418424" cy="10562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160961" y="526709"/>
            <a:ext cx="9966079" cy="113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8999" b="1" dirty="0" err="1">
                <a:solidFill>
                  <a:schemeClr val="bg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Introdução</a:t>
            </a:r>
            <a:endParaRPr lang="en-US" sz="8999" b="1" dirty="0">
              <a:solidFill>
                <a:schemeClr val="bg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52538" y="3607754"/>
            <a:ext cx="13582924" cy="202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5152942" y="8376342"/>
            <a:ext cx="9060830" cy="160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31"/>
              </a:lnSpc>
            </a:pPr>
            <a:r>
              <a:rPr lang="en-US" sz="6600" dirty="0" smtClean="0">
                <a:solidFill>
                  <a:schemeClr val="bg1"/>
                </a:solidFill>
                <a:latin typeface="Arial Black" panose="020B0A04020102020204" pitchFamily="34" charset="0"/>
                <a:ea typeface="League Gothic"/>
                <a:cs typeface="League Gothic"/>
                <a:sym typeface="League Gothic"/>
              </a:rPr>
              <a:t>VIII SEMAT</a:t>
            </a:r>
            <a:endParaRPr lang="en-US" sz="6600" dirty="0">
              <a:solidFill>
                <a:schemeClr val="bg1"/>
              </a:solidFill>
              <a:latin typeface="Arial Black" panose="020B0A04020102020204" pitchFamily="34" charset="0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419600" y="9787731"/>
            <a:ext cx="10527514" cy="494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71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Glacial Indifference Bold"/>
                <a:cs typeface="Glacial Indifference Bold"/>
                <a:sym typeface="Glacial Indifference Bold"/>
              </a:rPr>
              <a:t>SEMANA</a:t>
            </a:r>
            <a:r>
              <a:rPr lang="en-US" sz="24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Glacial Indifference Bold"/>
                <a:cs typeface="Glacial Indifference Bold"/>
                <a:sym typeface="Glacial Indifference Bold"/>
              </a:rPr>
              <a:t>DA</a:t>
            </a:r>
            <a:r>
              <a:rPr lang="en-US" sz="24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Glacial Indifference Bold"/>
                <a:cs typeface="Glacial Indifference Bold"/>
                <a:sym typeface="Glacial Indifference Bold"/>
              </a:rPr>
              <a:t>MATEMÁTICA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ea typeface="Glacial Indifference Bold"/>
              <a:cs typeface="Glacial Indifference Bold"/>
              <a:sym typeface="Glacial Indifference Bold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3" y="171474"/>
            <a:ext cx="1981960" cy="146761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788" y="-961491"/>
            <a:ext cx="2980313" cy="297639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18" y="8461443"/>
            <a:ext cx="2658231" cy="265474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795" y="8450382"/>
            <a:ext cx="3094915" cy="1679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2725" y="3589539"/>
            <a:ext cx="9722549" cy="30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80900" y="872443"/>
            <a:ext cx="13365841" cy="118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89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Resultados</a:t>
            </a:r>
            <a:r>
              <a:rPr lang="en-US" sz="89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 </a:t>
            </a:r>
            <a:r>
              <a:rPr lang="en-US" sz="89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discussão</a:t>
            </a:r>
            <a:endParaRPr lang="en-US" sz="89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156220" y="6172200"/>
            <a:ext cx="4131780" cy="4114800"/>
          </a:xfrm>
          <a:custGeom>
            <a:avLst/>
            <a:gdLst/>
            <a:ahLst/>
            <a:cxnLst/>
            <a:rect l="l" t="t" r="r" b="b"/>
            <a:pathLst>
              <a:path w="4131780" h="4114800">
                <a:moveTo>
                  <a:pt x="0" y="0"/>
                </a:moveTo>
                <a:lnTo>
                  <a:pt x="4131780" y="0"/>
                </a:lnTo>
                <a:lnTo>
                  <a:pt x="41317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59" y="0"/>
            <a:ext cx="3450615" cy="4114800"/>
          </a:xfrm>
          <a:custGeom>
            <a:avLst/>
            <a:gdLst/>
            <a:ahLst/>
            <a:cxnLst/>
            <a:rect l="l" t="t" r="r" b="b"/>
            <a:pathLst>
              <a:path w="3450615" h="4114800">
                <a:moveTo>
                  <a:pt x="0" y="0"/>
                </a:moveTo>
                <a:lnTo>
                  <a:pt x="3450615" y="0"/>
                </a:lnTo>
                <a:lnTo>
                  <a:pt x="34506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/>
          <p:cNvSpPr txBox="1"/>
          <p:nvPr/>
        </p:nvSpPr>
        <p:spPr>
          <a:xfrm>
            <a:off x="4944444" y="8377301"/>
            <a:ext cx="9060830" cy="160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31"/>
              </a:lnSpc>
            </a:pPr>
            <a:r>
              <a:rPr lang="en-US" sz="6600" dirty="0" smtClean="0">
                <a:latin typeface="Arial Black" panose="020B0A04020102020204" pitchFamily="34" charset="0"/>
                <a:ea typeface="League Gothic"/>
                <a:cs typeface="League Gothic"/>
                <a:sym typeface="League Gothic"/>
              </a:rPr>
              <a:t>VIII SEMAT</a:t>
            </a:r>
            <a:endParaRPr lang="en-US" sz="6600" dirty="0">
              <a:latin typeface="Arial Black" panose="020B0A04020102020204" pitchFamily="34" charset="0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211102" y="9788690"/>
            <a:ext cx="10527514" cy="494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71"/>
              </a:lnSpc>
            </a:pPr>
            <a:r>
              <a:rPr lang="en-US" sz="2400" b="1" dirty="0" smtClean="0">
                <a:latin typeface="Arial Black" panose="020B0A04020102020204" pitchFamily="34" charset="0"/>
                <a:ea typeface="Glacial Indifference Bold"/>
                <a:cs typeface="Glacial Indifference Bold"/>
                <a:sym typeface="Glacial Indifference Bold"/>
              </a:rPr>
              <a:t>SEMANA DA MATEMÁTICA</a:t>
            </a:r>
            <a:endParaRPr lang="en-US" sz="2400" b="1" dirty="0">
              <a:latin typeface="Arial Black" panose="020B0A04020102020204" pitchFamily="34" charset="0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1363" y="2327600"/>
            <a:ext cx="14005275" cy="55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-US" sz="28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80781" y="526709"/>
            <a:ext cx="9966079" cy="1184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89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Rereferências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4944444" y="8377301"/>
            <a:ext cx="9060830" cy="160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31"/>
              </a:lnSpc>
            </a:pPr>
            <a:r>
              <a:rPr lang="en-US" sz="6600" dirty="0" smtClean="0">
                <a:latin typeface="Arial Black" panose="020B0A04020102020204" pitchFamily="34" charset="0"/>
                <a:ea typeface="League Gothic"/>
                <a:cs typeface="League Gothic"/>
                <a:sym typeface="League Gothic"/>
              </a:rPr>
              <a:t>VIII SEMAT</a:t>
            </a:r>
            <a:endParaRPr lang="en-US" sz="6600" dirty="0">
              <a:latin typeface="Arial Black" panose="020B0A04020102020204" pitchFamily="34" charset="0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211102" y="9788690"/>
            <a:ext cx="10527514" cy="494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71"/>
              </a:lnSpc>
            </a:pPr>
            <a:r>
              <a:rPr lang="en-US" sz="2400" b="1" dirty="0" smtClean="0">
                <a:latin typeface="Arial Black" panose="020B0A04020102020204" pitchFamily="34" charset="0"/>
                <a:ea typeface="Glacial Indifference Bold"/>
                <a:cs typeface="Glacial Indifference Bold"/>
                <a:sym typeface="Glacial Indifference Bold"/>
              </a:rPr>
              <a:t>SEMANA DA MATEMÁTICA</a:t>
            </a:r>
            <a:endParaRPr lang="en-US" sz="2400" b="1" dirty="0">
              <a:latin typeface="Arial Black" panose="020B0A04020102020204" pitchFamily="34" charset="0"/>
              <a:ea typeface="Glacial Indifference Bold"/>
              <a:cs typeface="Glacial Indifference Bold"/>
              <a:sym typeface="Glacial Indifference Bold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679" y="7883200"/>
            <a:ext cx="4422321" cy="24001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274</Words>
  <Application>Microsoft Office PowerPoint</Application>
  <PresentationFormat>Personalizar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League Gothic</vt:lpstr>
      <vt:lpstr>Calibri</vt:lpstr>
      <vt:lpstr>Glacial Indifference Bold</vt:lpstr>
      <vt:lpstr>Arial Black</vt:lpstr>
      <vt:lpstr>Arial</vt:lpstr>
      <vt:lpstr>Poppins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PALESTRAS/MESAS XXI JE GPEHM</dc:title>
  <dc:creator>GUILHERME</dc:creator>
  <cp:lastModifiedBy>GUILHERME</cp:lastModifiedBy>
  <cp:revision>4</cp:revision>
  <dcterms:created xsi:type="dcterms:W3CDTF">2006-08-16T00:00:00Z</dcterms:created>
  <dcterms:modified xsi:type="dcterms:W3CDTF">2025-09-08T13:49:39Z</dcterms:modified>
  <dc:identifier>DAGvn0wetKM</dc:identifier>
</cp:coreProperties>
</file>